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5" r:id="rId8"/>
    <p:sldId id="266" r:id="rId9"/>
    <p:sldId id="267" r:id="rId10"/>
    <p:sldId id="263" r:id="rId11"/>
    <p:sldId id="264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41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915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2008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5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267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969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1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4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6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6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5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73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_N-h3mvc8" TargetMode="External"/><Relationship Id="rId2" Type="http://schemas.openxmlformats.org/officeDocument/2006/relationships/hyperlink" Target="https://www.youtube.com/watch?v=ItwLPmWxYc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Long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Sound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Vowel Teams </a:t>
            </a:r>
            <a:r>
              <a:rPr lang="en-US" sz="4800" dirty="0" smtClean="0">
                <a:solidFill>
                  <a:schemeClr val="tx1"/>
                </a:solidFill>
              </a:rPr>
              <a:t>EA, EE, </a:t>
            </a:r>
            <a:r>
              <a:rPr lang="en-US" sz="4800" dirty="0" err="1" smtClean="0">
                <a:solidFill>
                  <a:schemeClr val="tx1"/>
                </a:solidFill>
              </a:rPr>
              <a:t>Ey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031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vowel team </a:t>
            </a:r>
            <a:r>
              <a:rPr lang="en-US" dirty="0" err="1" smtClean="0">
                <a:solidFill>
                  <a:schemeClr val="tx1"/>
                </a:solidFill>
              </a:rPr>
              <a:t>ee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is at the middle of words.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27200"/>
            <a:ext cx="11052402" cy="4521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500" dirty="0" err="1" smtClean="0"/>
              <a:t>ee</a:t>
            </a:r>
            <a:r>
              <a:rPr lang="en-US" sz="6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at </a:t>
            </a:r>
            <a:r>
              <a:rPr lang="en-US" sz="65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65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</a:t>
            </a:r>
          </a:p>
          <a:p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7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7000" u="sng" dirty="0" smtClean="0"/>
              <a:t>ee</a:t>
            </a:r>
            <a:r>
              <a:rPr lang="en-US" sz="7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r>
              <a:rPr lang="en-US" sz="7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7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7000" u="sng" dirty="0" smtClean="0"/>
              <a:t>ee</a:t>
            </a:r>
            <a:r>
              <a:rPr lang="en-US" sz="7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r>
              <a:rPr lang="en-US" sz="7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7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7000" u="sng" dirty="0" smtClean="0"/>
              <a:t>ee</a:t>
            </a:r>
            <a:r>
              <a:rPr lang="en-US" sz="7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you think of other words that have  the vowel team </a:t>
            </a:r>
            <a:r>
              <a:rPr lang="en-US" sz="3200" dirty="0" err="1" smtClean="0"/>
              <a:t>ee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the middle of the word and write them down? I think you can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vowel team </a:t>
            </a:r>
            <a:r>
              <a:rPr lang="en-US" dirty="0" err="1">
                <a:solidFill>
                  <a:schemeClr val="tx1"/>
                </a:solidFill>
              </a:rPr>
              <a:t>ee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end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05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800" dirty="0" err="1"/>
              <a:t>ee</a:t>
            </a:r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the end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5400" u="sng" dirty="0" smtClean="0"/>
              <a:t>ee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5400" u="sng" dirty="0" smtClean="0"/>
              <a:t>ee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5400" u="sng" dirty="0"/>
              <a:t>s</a:t>
            </a:r>
            <a:r>
              <a:rPr lang="en-US" sz="5400" u="sng" dirty="0" smtClean="0"/>
              <a:t>ee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you think of other words that have  the vowel team </a:t>
            </a:r>
            <a:r>
              <a:rPr lang="en-US" sz="2600" dirty="0" err="1"/>
              <a:t>ee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 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2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end of the word and </a:t>
            </a:r>
            <a:r>
              <a:rPr lang="en-US" sz="2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write them down? I think you 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vowel team </a:t>
            </a:r>
            <a:r>
              <a:rPr lang="en-US" dirty="0" err="1" smtClean="0">
                <a:solidFill>
                  <a:schemeClr val="tx1"/>
                </a:solidFill>
              </a:rPr>
              <a:t>ey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 at the end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onk</a:t>
            </a:r>
            <a:r>
              <a:rPr lang="en-US" sz="4800" u="sng" dirty="0" smtClean="0"/>
              <a:t>ey</a:t>
            </a:r>
          </a:p>
          <a:p>
            <a:r>
              <a:rPr lang="en-US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on</a:t>
            </a:r>
            <a:r>
              <a:rPr lang="en-US" sz="4800" u="sng" dirty="0" smtClean="0"/>
              <a:t>ey</a:t>
            </a:r>
          </a:p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chimn</a:t>
            </a:r>
            <a:r>
              <a:rPr lang="en-US" sz="4800" u="sng" dirty="0" smtClean="0"/>
              <a:t>ey</a:t>
            </a:r>
          </a:p>
          <a:p>
            <a:pPr marL="0" indent="0">
              <a:buNone/>
            </a:pPr>
            <a:endParaRPr lang="en-US" sz="4800" u="sng" dirty="0" smtClean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you think of other words that have  the vowel team </a:t>
            </a:r>
            <a:r>
              <a:rPr lang="en-US" sz="2400" dirty="0" err="1"/>
              <a:t>ee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at  the end of the word and write them down? I think you can</a:t>
            </a:r>
          </a:p>
          <a:p>
            <a:pPr marL="0" indent="0">
              <a:buNone/>
            </a:pPr>
            <a:endParaRPr lang="en-US" sz="4800" u="sng" dirty="0" smtClean="0"/>
          </a:p>
          <a:p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20412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Let’s watch some videos on vowel teams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these  videos  by clicking on the link below.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www.youtube.com/watch?v=ItwLPmWxYco</a:t>
            </a:r>
            <a:endParaRPr lang="en-US" u="sng" dirty="0" smtClean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www.youtube.com/watch?v=rn_N-h3mvc8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Practice your skills with long 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vowel teams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Your teacher will have  activities to work on for the week to help you continue learning  about the long e vowel teams. When you do the activities  you can take pictures and post them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your  ELD teacher’s Class Dojo or to your ELD teacher’s email, which can be found on their websites.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If you have any questions we are here to help. Contact us through email or through Class Dojo.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Have Fun Learning. We </a:t>
            </a:r>
            <a:r>
              <a:rPr lang="en-US" sz="360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miss you!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Vowel Teams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EA, EE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tx1"/>
                </a:solidFill>
              </a:rPr>
              <a:t>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When you see two vowels together like </a:t>
            </a:r>
            <a:r>
              <a:rPr lang="en-US" sz="2800" dirty="0" smtClean="0"/>
              <a:t>EA, EE,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or </a:t>
            </a:r>
            <a:r>
              <a:rPr lang="en-US" sz="2800" dirty="0" smtClean="0"/>
              <a:t>EY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hey make one sound and that sound is the long </a:t>
            </a:r>
            <a:r>
              <a:rPr lang="en-US" sz="2800" dirty="0" smtClean="0"/>
              <a:t>E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sound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 see and hear the long </a:t>
            </a:r>
            <a:r>
              <a:rPr lang="en-US" sz="3200" dirty="0" smtClean="0"/>
              <a:t>e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words like 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200" u="sng" dirty="0" smtClean="0"/>
              <a:t>ee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</a:t>
            </a:r>
            <a:r>
              <a:rPr lang="en-US" sz="3200" u="sng" dirty="0" smtClean="0"/>
              <a:t>ea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monk</a:t>
            </a:r>
            <a:r>
              <a:rPr lang="en-US" sz="3200" u="sng" dirty="0" smtClean="0"/>
              <a:t>ey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88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Practice Together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On the next three slides we will practice saying words together that have our long </a:t>
            </a:r>
            <a:r>
              <a:rPr lang="en-US" sz="4800" dirty="0" smtClean="0"/>
              <a:t>e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vowel teams in them.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33700" y="691546"/>
            <a:ext cx="35964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altLang="en-US" sz="9600" b="0" i="0" u="sng" strike="noStrike" cap="none" normalizeH="0" baseline="0" dirty="0" smtClean="0">
                <a:ln>
                  <a:noFill/>
                </a:ln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kumimoji="0" lang="en-US" altLang="en-US" sz="9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kumimoji="0" lang="en-US" altLang="en-US" sz="9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entury" panose="02040604050505020304" pitchFamily="18" charset="0"/>
            </a:endParaRPr>
          </a:p>
        </p:txBody>
      </p:sp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48" y="3087758"/>
            <a:ext cx="3657600" cy="21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604591"/>
            <a:ext cx="3873500" cy="22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0600" y="1168400"/>
            <a:ext cx="665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9600" u="sng" dirty="0" smtClean="0"/>
              <a:t>ee</a:t>
            </a:r>
            <a:r>
              <a:rPr lang="en-US" sz="9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endParaRPr lang="en-US" sz="9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601" y="1155700"/>
            <a:ext cx="713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Monk</a:t>
            </a:r>
            <a:r>
              <a:rPr lang="en-US" sz="9600" u="sng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</a:t>
            </a:r>
            <a:endParaRPr lang="en-US" sz="9600" dirty="0"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02" y="2725360"/>
            <a:ext cx="1509395" cy="14541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vowel team </a:t>
            </a:r>
            <a:r>
              <a:rPr lang="en-US" dirty="0" err="1" smtClean="0">
                <a:solidFill>
                  <a:schemeClr val="tx1"/>
                </a:solidFill>
              </a:rPr>
              <a:t>ea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 at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beginning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words.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ea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 the </a:t>
            </a: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beginning </a:t>
            </a:r>
          </a:p>
          <a:p>
            <a:r>
              <a:rPr lang="en-US" sz="4800" dirty="0"/>
              <a:t>e</a:t>
            </a:r>
            <a:r>
              <a:rPr lang="en-US" sz="4800" dirty="0" smtClean="0"/>
              <a:t>a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ch</a:t>
            </a:r>
          </a:p>
          <a:p>
            <a:r>
              <a:rPr lang="en-US" sz="4800" dirty="0" smtClean="0"/>
              <a:t>Ea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</a:p>
          <a:p>
            <a:r>
              <a:rPr lang="en-US" sz="4800" dirty="0"/>
              <a:t>e</a:t>
            </a:r>
            <a:r>
              <a:rPr lang="en-US" sz="4800" dirty="0" smtClean="0"/>
              <a:t>a</a:t>
            </a:r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endParaRPr lang="en-US" sz="4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you think of other words that have  the vowel team </a:t>
            </a:r>
            <a:r>
              <a:rPr lang="en-US" sz="2200" dirty="0" err="1" smtClean="0"/>
              <a:t>ea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  the 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beginning </a:t>
            </a:r>
            <a:r>
              <a:rPr 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the word and write them down? I think you can</a:t>
            </a:r>
          </a:p>
          <a:p>
            <a:pPr marL="0" indent="0">
              <a:buNone/>
            </a:pP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vowel team </a:t>
            </a:r>
            <a:r>
              <a:rPr lang="en-US" dirty="0" err="1">
                <a:solidFill>
                  <a:schemeClr val="tx1"/>
                </a:solidFill>
              </a:rPr>
              <a:t>ea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is at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words.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ea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the middle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3600" u="sng" dirty="0" smtClean="0"/>
              <a:t>ea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3600" u="sng" dirty="0" smtClean="0"/>
              <a:t>ea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</a:t>
            </a:r>
            <a:r>
              <a:rPr lang="en-US" sz="3600" u="sng" dirty="0" smtClean="0"/>
              <a:t>ea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you think of other words that have  the vowel team </a:t>
            </a:r>
            <a:r>
              <a:rPr lang="en-US" dirty="0" err="1"/>
              <a:t>ea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at 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middle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the word and write them down? I think you can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11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vowel team </a:t>
            </a:r>
            <a:r>
              <a:rPr lang="en-US" dirty="0" err="1">
                <a:solidFill>
                  <a:schemeClr val="tx1"/>
                </a:solidFill>
              </a:rPr>
              <a:t>ea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is at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end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words.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/>
              <a:t>ea</a:t>
            </a:r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at the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end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fl</a:t>
            </a:r>
            <a:r>
              <a:rPr lang="en-US" sz="4000" u="sng" dirty="0" smtClean="0"/>
              <a:t>ea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4000" u="sng" dirty="0" smtClean="0"/>
              <a:t>ea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4000" u="sng" dirty="0" smtClean="0"/>
              <a:t>ea</a:t>
            </a:r>
            <a:endParaRPr lang="en-US" sz="4000" u="sng" dirty="0" smtClean="0"/>
          </a:p>
          <a:p>
            <a:pPr marL="0" indent="0">
              <a:buNone/>
            </a:pPr>
            <a:endParaRPr lang="en-US" sz="4000" u="sng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you think of other words that have  the vowel team </a:t>
            </a:r>
            <a:r>
              <a:rPr lang="en-US" dirty="0" err="1"/>
              <a:t>ea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at  the 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end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the word and write them down? I think you can</a:t>
            </a:r>
          </a:p>
          <a:p>
            <a:pPr marL="0" indent="0">
              <a:buNone/>
            </a:pPr>
            <a:endParaRPr lang="en-US" sz="4000" u="sng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89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A6C25AB492C4DB3899937344598C9" ma:contentTypeVersion="3" ma:contentTypeDescription="Create a new document." ma:contentTypeScope="" ma:versionID="2b2a3cc89adb0511d2616be99f35f952">
  <xsd:schema xmlns:xsd="http://www.w3.org/2001/XMLSchema" xmlns:xs="http://www.w3.org/2001/XMLSchema" xmlns:p="http://schemas.microsoft.com/office/2006/metadata/properties" xmlns:ns2="a990d3d4-9cf8-4e64-b05f-f9d32181b948" targetNamespace="http://schemas.microsoft.com/office/2006/metadata/properties" ma:root="true" ma:fieldsID="a08390a9e2afc1969d912b97e113098b" ns2:_="">
    <xsd:import namespace="a990d3d4-9cf8-4e64-b05f-f9d32181b9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0d3d4-9cf8-4e64-b05f-f9d32181b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A9C4F8-40CD-4D9D-BC50-A94ADC9E1C6C}"/>
</file>

<file path=customXml/itemProps2.xml><?xml version="1.0" encoding="utf-8"?>
<ds:datastoreItem xmlns:ds="http://schemas.openxmlformats.org/officeDocument/2006/customXml" ds:itemID="{D9B82A69-F5B9-4E7E-B2E2-54BB3913145C}"/>
</file>

<file path=customXml/itemProps3.xml><?xml version="1.0" encoding="utf-8"?>
<ds:datastoreItem xmlns:ds="http://schemas.openxmlformats.org/officeDocument/2006/customXml" ds:itemID="{D7C129D9-C9E7-44FD-B1F2-1C581D0DD8A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457</Words>
  <Application>Microsoft Office PowerPoint</Application>
  <PresentationFormat>Widescreen</PresentationFormat>
  <Paragraphs>68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</vt:lpstr>
      <vt:lpstr>Century Gothic</vt:lpstr>
      <vt:lpstr>Times New Roman</vt:lpstr>
      <vt:lpstr>Wingdings 3</vt:lpstr>
      <vt:lpstr>Ion</vt:lpstr>
      <vt:lpstr>Long E Sound</vt:lpstr>
      <vt:lpstr>Vowel Teams EA, EE, and EY</vt:lpstr>
      <vt:lpstr>Practice Together</vt:lpstr>
      <vt:lpstr>PowerPoint Presentation</vt:lpstr>
      <vt:lpstr>PowerPoint Presentation</vt:lpstr>
      <vt:lpstr>PowerPoint Presentation</vt:lpstr>
      <vt:lpstr>The vowel team ea is at the beginning of words. </vt:lpstr>
      <vt:lpstr>The vowel team ea is at the middle of words. </vt:lpstr>
      <vt:lpstr>The vowel team ea is at the end of words. </vt:lpstr>
      <vt:lpstr>The vowel team ee is at the middle of words.   </vt:lpstr>
      <vt:lpstr>The vowel team ee is at the end of words</vt:lpstr>
      <vt:lpstr>The vowel team ey is at the end of words</vt:lpstr>
      <vt:lpstr>Let’s watch some videos on vowel teams</vt:lpstr>
      <vt:lpstr>Practice your skills with long e vowel teams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E Sound</dc:title>
  <dc:creator>User</dc:creator>
  <cp:lastModifiedBy>User</cp:lastModifiedBy>
  <cp:revision>18</cp:revision>
  <dcterms:created xsi:type="dcterms:W3CDTF">2020-05-01T02:41:08Z</dcterms:created>
  <dcterms:modified xsi:type="dcterms:W3CDTF">2020-05-01T05:08:24Z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0x0101009C7A6C25AB492C4DB3899937344598C9</vt:lpwstr>
  </property>
</Properties>
</file>